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3"/>
  </p:notesMasterIdLst>
  <p:handoutMasterIdLst>
    <p:handoutMasterId r:id="rId14"/>
  </p:handoutMasterIdLst>
  <p:sldIdLst>
    <p:sldId id="355" r:id="rId7"/>
    <p:sldId id="356" r:id="rId8"/>
    <p:sldId id="360" r:id="rId9"/>
    <p:sldId id="357" r:id="rId10"/>
    <p:sldId id="358" r:id="rId11"/>
    <p:sldId id="359" r:id="rId1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 varScale="1">
        <p:scale>
          <a:sx n="55" d="100"/>
          <a:sy n="55" d="100"/>
        </p:scale>
        <p:origin x="4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10/01/2018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54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Alpha Demo: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10.01.2018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RGB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Ping Arrow Hands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Throwables</a:t>
            </a:r>
            <a:r>
              <a:rPr lang="de-DE" sz="2400" dirty="0"/>
              <a:t> 	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Next </a:t>
            </a:r>
            <a:r>
              <a:rPr lang="de-DE" sz="2400" dirty="0" err="1"/>
              <a:t>steps</a:t>
            </a:r>
            <a:r>
              <a:rPr lang="de-DE" sz="2400" dirty="0"/>
              <a:t>:</a:t>
            </a:r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Polishing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FoW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/>
              <a:t>Simple T</a:t>
            </a:r>
            <a:r>
              <a:rPr lang="de-DE" sz="2400"/>
              <a:t>eleporting</a:t>
            </a: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Dungeon Master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20B66FD-7438-43A1-A726-CE9B2BC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37" y="1299454"/>
            <a:ext cx="4498571" cy="25341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F5733B-D6E3-4E9A-B5CF-85E003A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36" y="3831180"/>
            <a:ext cx="4498571" cy="25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2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Main </a:t>
            </a:r>
            <a:r>
              <a:rPr lang="de-DE" sz="2400" dirty="0" err="1"/>
              <a:t>menu</a:t>
            </a:r>
            <a:r>
              <a:rPr lang="de-DE" sz="2400" dirty="0"/>
              <a:t>, UI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FX &amp; </a:t>
            </a:r>
            <a:r>
              <a:rPr lang="de-DE" sz="2400" dirty="0" err="1"/>
              <a:t>post</a:t>
            </a:r>
            <a:r>
              <a:rPr lang="de-DE" sz="2400" dirty="0"/>
              <a:t> FX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Backdrop</a:t>
            </a:r>
            <a:r>
              <a:rPr lang="de-DE" sz="2400" dirty="0"/>
              <a:t> </a:t>
            </a:r>
            <a:r>
              <a:rPr lang="de-DE" sz="2400" dirty="0" err="1"/>
              <a:t>scene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Props</a:t>
            </a:r>
            <a:r>
              <a:rPr lang="de-DE" sz="2400" dirty="0"/>
              <a:t>/Rooms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Hit </a:t>
            </a:r>
            <a:r>
              <a:rPr lang="de-DE" sz="2400" dirty="0" err="1"/>
              <a:t>feedback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Next </a:t>
            </a:r>
            <a:r>
              <a:rPr lang="de-DE" sz="2400" dirty="0" err="1"/>
              <a:t>steps</a:t>
            </a:r>
            <a:r>
              <a:rPr lang="de-DE" sz="2400" dirty="0"/>
              <a:t>:</a:t>
            </a:r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/>
              <a:t>TBD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6509" y="5964027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 &amp; 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DBBB4-5F84-4DC7-83BB-0DEE9CFF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390" y="210272"/>
            <a:ext cx="3715544" cy="2093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AE1CCB-7F26-4115-A9A1-9593FC1A8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390" y="2314915"/>
            <a:ext cx="3715544" cy="2086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C51BD-D65E-4F6B-BB8F-0791143AB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390" y="4413365"/>
            <a:ext cx="3715544" cy="21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Four</a:t>
            </a:r>
            <a:r>
              <a:rPr lang="de-DE" sz="2400" dirty="0"/>
              <a:t> </a:t>
            </a:r>
            <a:r>
              <a:rPr lang="de-DE" sz="2400" dirty="0" err="1"/>
              <a:t>enemy</a:t>
            </a:r>
            <a:r>
              <a:rPr lang="de-DE" sz="2400" dirty="0"/>
              <a:t> </a:t>
            </a:r>
            <a:r>
              <a:rPr lang="de-DE" sz="2400" dirty="0" err="1"/>
              <a:t>types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/>
              <a:t>unique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Includes one boss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Enemies</a:t>
            </a:r>
            <a:endParaRPr lang="de-DE" b="1" dirty="0">
              <a:solidFill>
                <a:srgbClr val="0052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b="1" dirty="0">
                <a:solidFill>
                  <a:srgbClr val="005293"/>
                </a:solidFill>
              </a:rPr>
              <a:t>Player Classes</a:t>
            </a:r>
          </a:p>
        </p:txBody>
      </p:sp>
    </p:spTree>
    <p:extLst>
      <p:ext uri="{BB962C8B-B14F-4D97-AF65-F5344CB8AC3E}">
        <p14:creationId xmlns:p14="http://schemas.microsoft.com/office/powerpoint/2010/main" val="79148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/>
              <a:t>“Map Object” Prefabs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Exit Markers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Bounding Box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Allow Connections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/>
              <a:t>Algorithm</a:t>
            </a:r>
          </a:p>
          <a:p>
            <a:pPr marL="519113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Get all exits</a:t>
            </a:r>
          </a:p>
          <a:p>
            <a:pPr marL="519113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Attach a new map object</a:t>
            </a:r>
          </a:p>
          <a:p>
            <a:pPr marL="881063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Connection chance</a:t>
            </a:r>
          </a:p>
          <a:p>
            <a:pPr marL="881063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Overlap checks</a:t>
            </a:r>
          </a:p>
          <a:p>
            <a:pPr marL="881063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Map boundary checks</a:t>
            </a:r>
          </a:p>
          <a:p>
            <a:pPr marL="519113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/>
              <a:t>Rinse and Repeat</a:t>
            </a:r>
          </a:p>
          <a:p>
            <a:pPr marL="881063" lvl="3" indent="-342900">
              <a:buFont typeface="+mj-lt"/>
              <a:buAutoNum type="arabicPeriod"/>
            </a:pPr>
            <a:endParaRPr lang="en-GB" sz="1200" dirty="0"/>
          </a:p>
          <a:p>
            <a:pPr marL="881063" lvl="3" indent="-342900">
              <a:buFont typeface="+mj-lt"/>
              <a:buAutoNum type="arabicPeriod"/>
            </a:pPr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5293"/>
                </a:solidFill>
              </a:rPr>
              <a:t>Random Map Generator</a:t>
            </a:r>
          </a:p>
        </p:txBody>
      </p:sp>
      <p:pic>
        <p:nvPicPr>
          <p:cNvPr id="1028" name="Picture 4" descr="2018-01-10 09-29-05_gif_00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58" y="3925132"/>
            <a:ext cx="3082913" cy="2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80499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185</Words>
  <Application>Microsoft Office PowerPoint</Application>
  <PresentationFormat>On-screen Show (4:3)</PresentationFormat>
  <Paragraphs>56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Alpha Demo: Hikari no To</vt:lpstr>
      <vt:lpstr>Dungeon Master</vt:lpstr>
      <vt:lpstr>Visuals &amp; UI</vt:lpstr>
      <vt:lpstr>Enemies</vt:lpstr>
      <vt:lpstr>Player Classes</vt:lpstr>
      <vt:lpstr>Random Map Generator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Paul Preißner</cp:lastModifiedBy>
  <cp:revision>266</cp:revision>
  <cp:lastPrinted>2015-07-30T14:04:45Z</cp:lastPrinted>
  <dcterms:created xsi:type="dcterms:W3CDTF">2017-11-01T18:11:47Z</dcterms:created>
  <dcterms:modified xsi:type="dcterms:W3CDTF">2018-01-10T15:10:49Z</dcterms:modified>
</cp:coreProperties>
</file>